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2556993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3362326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2024/05/18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41401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928354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8724900" y="7416814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5106056"/>
            <a:ext cx="23164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525797" y="4141115"/>
            <a:ext cx="3680341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2525797" y="6149822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3000734" y="2005020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3315415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3000734" y="5365561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189" y="2476615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感謝聆聽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数据类型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一维数组，所有元素必须是相同类型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矩阵（matrix）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二维数组，所有元素必须是相同类型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数据框（data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类似于表格，每列可以包含不同类型的数据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6" y="557831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容器，可以包含不同类型的数据结构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用于表示分类数据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数组（array）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多维数组，所有元素必须是相同类型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</TotalTime>
  <Words>3100</Words>
  <Application>Microsoft Office PowerPoint</Application>
  <PresentationFormat>自訂</PresentationFormat>
  <Paragraphs>280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34</cp:revision>
  <dcterms:created xsi:type="dcterms:W3CDTF">2024-05-19T18:36:12Z</dcterms:created>
  <dcterms:modified xsi:type="dcterms:W3CDTF">2024-05-19T20:25:17Z</dcterms:modified>
</cp:coreProperties>
</file>